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56" r:id="rId3"/>
    <p:sldId id="269" r:id="rId4"/>
    <p:sldId id="268" r:id="rId5"/>
    <p:sldId id="270" r:id="rId6"/>
    <p:sldId id="271" r:id="rId7"/>
    <p:sldId id="272" r:id="rId8"/>
    <p:sldId id="273" r:id="rId9"/>
    <p:sldId id="274" r:id="rId10"/>
    <p:sldId id="275" r:id="rId11"/>
    <p:sldId id="276" r:id="rId12"/>
    <p:sldId id="277" r:id="rId13"/>
    <p:sldId id="278" r:id="rId14"/>
    <p:sldId id="279" r:id="rId15"/>
    <p:sldId id="280" r:id="rId16"/>
    <p:sldId id="281" r:id="rId17"/>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54"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Prophetic Word from Pastor Joseph</a:t>
            </a:r>
            <a:br>
              <a:rPr lang="en-US" dirty="0" smtClean="0"/>
            </a:br>
            <a:r>
              <a:rPr lang="en-US" b="0" dirty="0" smtClean="0"/>
              <a:t>27</a:t>
            </a:r>
            <a:r>
              <a:rPr lang="en-US" b="0" baseline="30000" dirty="0" smtClean="0"/>
              <a:t>th</a:t>
            </a:r>
            <a:r>
              <a:rPr lang="en-US" b="0" dirty="0" smtClean="0"/>
              <a:t> </a:t>
            </a:r>
            <a:r>
              <a:rPr lang="en-US" b="0" dirty="0"/>
              <a:t>November 2011 Midnight</a:t>
            </a:r>
            <a:endParaRPr lang="en-MY" b="0" dirty="0"/>
          </a:p>
        </p:txBody>
      </p:sp>
      <p:sp>
        <p:nvSpPr>
          <p:cNvPr id="3" name="Content Placeholder 2"/>
          <p:cNvSpPr>
            <a:spLocks noGrp="1"/>
          </p:cNvSpPr>
          <p:nvPr>
            <p:ph idx="1"/>
          </p:nvPr>
        </p:nvSpPr>
        <p:spPr/>
        <p:txBody>
          <a:bodyPr>
            <a:normAutofit/>
          </a:bodyPr>
          <a:lstStyle/>
          <a:p>
            <a:pPr marL="0" indent="0" algn="ctr">
              <a:buNone/>
            </a:pPr>
            <a:endParaRPr lang="en-US" sz="3600" b="1" i="1" dirty="0" smtClean="0"/>
          </a:p>
          <a:p>
            <a:pPr marL="0" indent="0" algn="ctr">
              <a:buNone/>
            </a:pPr>
            <a:r>
              <a:rPr lang="en-US" sz="3600" b="1" i="1" dirty="0" smtClean="0"/>
              <a:t>There </a:t>
            </a:r>
            <a:r>
              <a:rPr lang="en-US" sz="3600" b="1" i="1" dirty="0"/>
              <a:t>is no limit to how much God can use a person or a group of people who can receive support, correction, praise and persecution with the same gracious spirit.</a:t>
            </a:r>
          </a:p>
        </p:txBody>
      </p:sp>
    </p:spTree>
    <p:extLst>
      <p:ext uri="{BB962C8B-B14F-4D97-AF65-F5344CB8AC3E}">
        <p14:creationId xmlns:p14="http://schemas.microsoft.com/office/powerpoint/2010/main" val="2300663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In Stature</a:t>
            </a:r>
            <a:r>
              <a:rPr lang="en-US" dirty="0"/>
              <a:t/>
            </a:r>
            <a:br>
              <a:rPr lang="en-US" dirty="0"/>
            </a:br>
            <a:r>
              <a:rPr lang="en-US" sz="3200" dirty="0" smtClean="0"/>
              <a:t>Aligning Our Vision</a:t>
            </a:r>
            <a:endParaRPr lang="en-US" dirty="0"/>
          </a:p>
        </p:txBody>
      </p:sp>
      <p:sp>
        <p:nvSpPr>
          <p:cNvPr id="3" name="Text Placeholder 2"/>
          <p:cNvSpPr>
            <a:spLocks noGrp="1"/>
          </p:cNvSpPr>
          <p:nvPr>
            <p:ph type="body" sz="quarter" idx="10"/>
          </p:nvPr>
        </p:nvSpPr>
        <p:spPr/>
        <p:txBody>
          <a:bodyPr/>
          <a:lstStyle/>
          <a:p>
            <a:r>
              <a:rPr lang="en-US" dirty="0" smtClean="0"/>
              <a:t>Adrian Liew</a:t>
            </a:r>
            <a:endParaRPr lang="en-US" dirty="0"/>
          </a:p>
        </p:txBody>
      </p:sp>
      <p:sp>
        <p:nvSpPr>
          <p:cNvPr id="4" name="Text Placeholder 3"/>
          <p:cNvSpPr>
            <a:spLocks noGrp="1"/>
          </p:cNvSpPr>
          <p:nvPr>
            <p:ph type="body" sz="quarter" idx="12"/>
          </p:nvPr>
        </p:nvSpPr>
        <p:spPr/>
        <p:txBody>
          <a:bodyPr/>
          <a:lstStyle/>
          <a:p>
            <a:r>
              <a:rPr lang="en-US" dirty="0" smtClean="0"/>
              <a:t>29/04/2018</a:t>
            </a:r>
            <a:endParaRPr lang="en-US" dirty="0"/>
          </a:p>
        </p:txBody>
      </p:sp>
    </p:spTree>
    <p:extLst>
      <p:ext uri="{BB962C8B-B14F-4D97-AF65-F5344CB8AC3E}">
        <p14:creationId xmlns:p14="http://schemas.microsoft.com/office/powerpoint/2010/main" val="2361610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a:t>The way you think shapes the way you view </a:t>
            </a:r>
            <a:r>
              <a:rPr lang="en-AU" sz="2800" dirty="0" smtClean="0"/>
              <a:t>things</a:t>
            </a:r>
            <a:endParaRPr lang="en-AU" sz="2800" dirty="0"/>
          </a:p>
        </p:txBody>
      </p:sp>
      <p:pic>
        <p:nvPicPr>
          <p:cNvPr id="2050" name="Picture 2" descr="Image result for illusion cup"/>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07704" y="1069514"/>
            <a:ext cx="5040560" cy="477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09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a:t>The way you think shapes the way you view </a:t>
            </a:r>
            <a:r>
              <a:rPr lang="en-AU" sz="2800" dirty="0" smtClean="0"/>
              <a:t>things</a:t>
            </a:r>
            <a:endParaRPr lang="en-AU" sz="2800" dirty="0"/>
          </a:p>
        </p:txBody>
      </p:sp>
      <p:pic>
        <p:nvPicPr>
          <p:cNvPr id="1026" name="Picture 2" descr="Image result for illusion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81137" y="1085642"/>
            <a:ext cx="6181725" cy="4724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267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a:t>The way you think shapes the way you view </a:t>
            </a:r>
            <a:r>
              <a:rPr lang="en-AU" sz="2800" dirty="0" smtClean="0"/>
              <a:t>things</a:t>
            </a:r>
            <a:endParaRPr lang="en-AU" sz="2800" dirty="0"/>
          </a:p>
        </p:txBody>
      </p:sp>
      <p:pic>
        <p:nvPicPr>
          <p:cNvPr id="3074" name="Picture 2" descr="Image may contain: one or more people, sky, cloud, outdoor and natur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43608" y="1069514"/>
            <a:ext cx="7225168" cy="4813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200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5 Types of Spiritual Eye Conditions</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51520" y="980727"/>
            <a:ext cx="8712968" cy="4752529"/>
          </a:xfrm>
        </p:spPr>
        <p:txBody>
          <a:bodyPr>
            <a:normAutofit/>
          </a:bodyPr>
          <a:lstStyle/>
          <a:p>
            <a:pPr marL="0" indent="0">
              <a:buNone/>
            </a:pPr>
            <a:r>
              <a:rPr lang="en-AU" sz="2800" b="1" dirty="0" smtClean="0"/>
              <a:t>1) Me-Vision </a:t>
            </a:r>
            <a:r>
              <a:rPr lang="en-AU" sz="2800" b="1" dirty="0"/>
              <a:t>(Myopia/Nearsighted Vision)</a:t>
            </a:r>
            <a:endParaRPr lang="en-AU" sz="2800" dirty="0"/>
          </a:p>
        </p:txBody>
      </p:sp>
      <p:sp>
        <p:nvSpPr>
          <p:cNvPr id="6" name="Content Placeholder 2">
            <a:extLst>
              <a:ext uri="{FF2B5EF4-FFF2-40B4-BE49-F238E27FC236}">
                <a16:creationId xmlns:a16="http://schemas.microsoft.com/office/drawing/2014/main" id="{DF4E92E8-5122-495B-8A29-B5DB3A3D1A51}"/>
              </a:ext>
            </a:extLst>
          </p:cNvPr>
          <p:cNvSpPr txBox="1">
            <a:spLocks/>
          </p:cNvSpPr>
          <p:nvPr/>
        </p:nvSpPr>
        <p:spPr>
          <a:xfrm>
            <a:off x="5047213" y="2224090"/>
            <a:ext cx="3744416" cy="33843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buNone/>
            </a:pPr>
            <a:r>
              <a:rPr lang="en-AU" sz="2800" b="1" dirty="0"/>
              <a:t>Natural: </a:t>
            </a:r>
            <a:r>
              <a:rPr lang="en-AU" sz="2800" dirty="0"/>
              <a:t>The inability of the eye to focus on distant objects</a:t>
            </a:r>
          </a:p>
          <a:p>
            <a:pPr marL="0" indent="0" fontAlgn="base">
              <a:buNone/>
            </a:pPr>
            <a:r>
              <a:rPr lang="en-AU" sz="2800" b="1" dirty="0"/>
              <a:t>Spiritual: </a:t>
            </a:r>
            <a:r>
              <a:rPr lang="en-AU" sz="2800" dirty="0"/>
              <a:t>Focusing on things that ONLY affect ME</a:t>
            </a: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5019" y="4368223"/>
            <a:ext cx="4520674" cy="2442036"/>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4460" y="1703927"/>
            <a:ext cx="4541233" cy="2664296"/>
          </a:xfrm>
          <a:prstGeom prst="rect">
            <a:avLst/>
          </a:prstGeom>
        </p:spPr>
      </p:pic>
    </p:spTree>
    <p:extLst>
      <p:ext uri="{BB962C8B-B14F-4D97-AF65-F5344CB8AC3E}">
        <p14:creationId xmlns:p14="http://schemas.microsoft.com/office/powerpoint/2010/main" val="1127526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5 Types of Spiritual Eye Conditions</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51520" y="980727"/>
            <a:ext cx="8712968" cy="4752529"/>
          </a:xfrm>
        </p:spPr>
        <p:txBody>
          <a:bodyPr>
            <a:normAutofit/>
          </a:bodyPr>
          <a:lstStyle/>
          <a:p>
            <a:pPr marL="0" indent="0">
              <a:buNone/>
            </a:pPr>
            <a:r>
              <a:rPr lang="en-AU" sz="2800" b="1" dirty="0" smtClean="0"/>
              <a:t>1) Me-Vision </a:t>
            </a:r>
            <a:r>
              <a:rPr lang="en-AU" sz="2800" b="1" dirty="0"/>
              <a:t>(Myopia/Nearsighted Vision)</a:t>
            </a:r>
            <a:endParaRPr lang="en-AU" sz="2800" dirty="0"/>
          </a:p>
        </p:txBody>
      </p:sp>
      <p:sp>
        <p:nvSpPr>
          <p:cNvPr id="6" name="Content Placeholder 2">
            <a:extLst>
              <a:ext uri="{FF2B5EF4-FFF2-40B4-BE49-F238E27FC236}">
                <a16:creationId xmlns:a16="http://schemas.microsoft.com/office/drawing/2014/main" id="{DF4E92E8-5122-495B-8A29-B5DB3A3D1A51}"/>
              </a:ext>
            </a:extLst>
          </p:cNvPr>
          <p:cNvSpPr txBox="1">
            <a:spLocks/>
          </p:cNvSpPr>
          <p:nvPr/>
        </p:nvSpPr>
        <p:spPr>
          <a:xfrm>
            <a:off x="517969" y="2204864"/>
            <a:ext cx="8108061" cy="2141014"/>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b="1" dirty="0" smtClean="0">
                <a:solidFill>
                  <a:schemeClr val="bg1"/>
                </a:solidFill>
              </a:rPr>
              <a:t>Philippians </a:t>
            </a:r>
            <a:r>
              <a:rPr lang="en-AU" b="1" dirty="0">
                <a:solidFill>
                  <a:schemeClr val="bg1"/>
                </a:solidFill>
              </a:rPr>
              <a:t>2:21</a:t>
            </a:r>
            <a:endParaRPr lang="en-AU" sz="2800" dirty="0">
              <a:solidFill>
                <a:schemeClr val="bg1"/>
              </a:solidFill>
            </a:endParaRPr>
          </a:p>
          <a:p>
            <a:pPr marL="0" indent="0">
              <a:buNone/>
            </a:pPr>
            <a:r>
              <a:rPr lang="en-AU" i="1" dirty="0">
                <a:solidFill>
                  <a:schemeClr val="bg1"/>
                </a:solidFill>
              </a:rPr>
              <a:t>For everyone looks out for their own interests, not those of Jesus </a:t>
            </a:r>
            <a:r>
              <a:rPr lang="en-AU" i="1" dirty="0" smtClean="0">
                <a:solidFill>
                  <a:schemeClr val="bg1"/>
                </a:solidFill>
              </a:rPr>
              <a:t>Christ</a:t>
            </a:r>
            <a:r>
              <a:rPr lang="en-AU" sz="2800" dirty="0"/>
              <a:t/>
            </a:r>
            <a:br>
              <a:rPr lang="en-AU" sz="2800" dirty="0"/>
            </a:br>
            <a:endParaRPr lang="en-AU" sz="2800" dirty="0"/>
          </a:p>
        </p:txBody>
      </p:sp>
    </p:spTree>
    <p:extLst>
      <p:ext uri="{BB962C8B-B14F-4D97-AF65-F5344CB8AC3E}">
        <p14:creationId xmlns:p14="http://schemas.microsoft.com/office/powerpoint/2010/main" val="2682865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5020" y="1703927"/>
            <a:ext cx="4511858" cy="2664296"/>
          </a:xfrm>
          <a:prstGeom prst="rect">
            <a:avLst/>
          </a:prstGeom>
        </p:spPr>
      </p:pic>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5 Types of Spiritual Eye Conditions</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51520" y="980727"/>
            <a:ext cx="8712968" cy="4752529"/>
          </a:xfrm>
        </p:spPr>
        <p:txBody>
          <a:bodyPr>
            <a:normAutofit/>
          </a:bodyPr>
          <a:lstStyle/>
          <a:p>
            <a:pPr marL="0" indent="0">
              <a:buNone/>
            </a:pPr>
            <a:r>
              <a:rPr lang="en-AU" sz="2800" b="1" dirty="0" smtClean="0"/>
              <a:t>2) Over-Vision </a:t>
            </a:r>
            <a:r>
              <a:rPr lang="en-AU" sz="2800" b="1" dirty="0"/>
              <a:t>(Hyperopia/Farsighted Vision)</a:t>
            </a:r>
            <a:endParaRPr lang="en-AU" sz="2800" dirty="0"/>
          </a:p>
        </p:txBody>
      </p:sp>
      <p:sp>
        <p:nvSpPr>
          <p:cNvPr id="6" name="Content Placeholder 2">
            <a:extLst>
              <a:ext uri="{FF2B5EF4-FFF2-40B4-BE49-F238E27FC236}">
                <a16:creationId xmlns:a16="http://schemas.microsoft.com/office/drawing/2014/main" id="{DF4E92E8-5122-495B-8A29-B5DB3A3D1A51}"/>
              </a:ext>
            </a:extLst>
          </p:cNvPr>
          <p:cNvSpPr txBox="1">
            <a:spLocks/>
          </p:cNvSpPr>
          <p:nvPr/>
        </p:nvSpPr>
        <p:spPr>
          <a:xfrm>
            <a:off x="5194673" y="1916832"/>
            <a:ext cx="3744416" cy="40516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buNone/>
            </a:pPr>
            <a:r>
              <a:rPr lang="en-AU" sz="2700" b="1" dirty="0" smtClean="0"/>
              <a:t>Natural</a:t>
            </a:r>
            <a:r>
              <a:rPr lang="en-AU" sz="2700" b="1" dirty="0"/>
              <a:t>: </a:t>
            </a:r>
            <a:r>
              <a:rPr lang="en-AU" sz="2700" dirty="0"/>
              <a:t>The inability of the eye to focus on close objects</a:t>
            </a:r>
          </a:p>
          <a:p>
            <a:pPr marL="0" indent="0" fontAlgn="base">
              <a:buNone/>
            </a:pPr>
            <a:r>
              <a:rPr lang="en-AU" sz="2700" b="1" dirty="0"/>
              <a:t>Spiritual: </a:t>
            </a:r>
            <a:r>
              <a:rPr lang="en-AU" sz="2700" dirty="0"/>
              <a:t>When we overlook the needs of those who are close to us, especially our own family members.</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4172" y="4348646"/>
            <a:ext cx="4492706" cy="2348559"/>
          </a:xfrm>
          <a:prstGeom prst="rect">
            <a:avLst/>
          </a:prstGeom>
        </p:spPr>
      </p:pic>
    </p:spTree>
    <p:extLst>
      <p:ext uri="{BB962C8B-B14F-4D97-AF65-F5344CB8AC3E}">
        <p14:creationId xmlns:p14="http://schemas.microsoft.com/office/powerpoint/2010/main" val="3926350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5 Types of Spiritual Eye Conditions</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51520" y="980727"/>
            <a:ext cx="8712968" cy="4752529"/>
          </a:xfrm>
        </p:spPr>
        <p:txBody>
          <a:bodyPr>
            <a:normAutofit/>
          </a:bodyPr>
          <a:lstStyle/>
          <a:p>
            <a:pPr marL="0" indent="0">
              <a:buNone/>
            </a:pPr>
            <a:r>
              <a:rPr lang="en-AU" sz="2800" b="1" dirty="0"/>
              <a:t>2) Over-Vision (Hyperopia/Farsighted Vision)</a:t>
            </a:r>
            <a:endParaRPr lang="en-AU" sz="2800" dirty="0"/>
          </a:p>
        </p:txBody>
      </p:sp>
      <p:sp>
        <p:nvSpPr>
          <p:cNvPr id="6" name="Content Placeholder 2">
            <a:extLst>
              <a:ext uri="{FF2B5EF4-FFF2-40B4-BE49-F238E27FC236}">
                <a16:creationId xmlns:a16="http://schemas.microsoft.com/office/drawing/2014/main" id="{DF4E92E8-5122-495B-8A29-B5DB3A3D1A51}"/>
              </a:ext>
            </a:extLst>
          </p:cNvPr>
          <p:cNvSpPr txBox="1">
            <a:spLocks/>
          </p:cNvSpPr>
          <p:nvPr/>
        </p:nvSpPr>
        <p:spPr>
          <a:xfrm>
            <a:off x="517969" y="2204864"/>
            <a:ext cx="8108061" cy="2952328"/>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b="1" dirty="0">
                <a:solidFill>
                  <a:schemeClr val="bg1"/>
                </a:solidFill>
              </a:rPr>
              <a:t>1 Timothy 5:8</a:t>
            </a:r>
            <a:endParaRPr lang="en-AU" dirty="0">
              <a:solidFill>
                <a:schemeClr val="bg1"/>
              </a:solidFill>
            </a:endParaRPr>
          </a:p>
          <a:p>
            <a:pPr marL="0" indent="0">
              <a:buNone/>
            </a:pPr>
            <a:r>
              <a:rPr lang="en-AU" i="1" dirty="0">
                <a:solidFill>
                  <a:schemeClr val="bg1"/>
                </a:solidFill>
              </a:rPr>
              <a:t>Anyone who does not provide for their relatives, and especially for their own household, has denied the faith and is worse than an unbeliever</a:t>
            </a:r>
            <a:endParaRPr lang="en-AU" dirty="0">
              <a:solidFill>
                <a:schemeClr val="bg1"/>
              </a:solidFill>
            </a:endParaRPr>
          </a:p>
          <a:p>
            <a:pPr marL="0" indent="0">
              <a:buNone/>
            </a:pPr>
            <a:r>
              <a:rPr lang="en-AU" dirty="0">
                <a:solidFill>
                  <a:schemeClr val="bg1"/>
                </a:solidFill>
              </a:rPr>
              <a:t/>
            </a:r>
            <a:br>
              <a:rPr lang="en-AU" dirty="0">
                <a:solidFill>
                  <a:schemeClr val="bg1"/>
                </a:solidFill>
              </a:rPr>
            </a:br>
            <a:r>
              <a:rPr lang="en-AU" sz="2800" dirty="0">
                <a:solidFill>
                  <a:schemeClr val="bg1"/>
                </a:solidFill>
              </a:rPr>
              <a:t/>
            </a:r>
            <a:br>
              <a:rPr lang="en-AU" sz="2800" dirty="0">
                <a:solidFill>
                  <a:schemeClr val="bg1"/>
                </a:solidFill>
              </a:rPr>
            </a:br>
            <a:endParaRPr lang="en-AU" sz="2800" dirty="0">
              <a:solidFill>
                <a:schemeClr val="bg1"/>
              </a:solidFill>
            </a:endParaRPr>
          </a:p>
        </p:txBody>
      </p:sp>
    </p:spTree>
    <p:extLst>
      <p:ext uri="{BB962C8B-B14F-4D97-AF65-F5344CB8AC3E}">
        <p14:creationId xmlns:p14="http://schemas.microsoft.com/office/powerpoint/2010/main" val="1695722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5 Types of Spiritual Eye Conditions</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51520" y="980727"/>
            <a:ext cx="8712968" cy="4752529"/>
          </a:xfrm>
        </p:spPr>
        <p:txBody>
          <a:bodyPr>
            <a:normAutofit/>
          </a:bodyPr>
          <a:lstStyle/>
          <a:p>
            <a:pPr marL="0" indent="0">
              <a:buNone/>
            </a:pPr>
            <a:r>
              <a:rPr lang="en-AU" sz="2800" b="1" dirty="0"/>
              <a:t>2) Over-Vision (Hyperopia/Farsighted Vision)</a:t>
            </a:r>
            <a:endParaRPr lang="en-AU" sz="2800" dirty="0"/>
          </a:p>
        </p:txBody>
      </p:sp>
      <p:sp>
        <p:nvSpPr>
          <p:cNvPr id="6" name="Content Placeholder 2">
            <a:extLst>
              <a:ext uri="{FF2B5EF4-FFF2-40B4-BE49-F238E27FC236}">
                <a16:creationId xmlns:a16="http://schemas.microsoft.com/office/drawing/2014/main" id="{DF4E92E8-5122-495B-8A29-B5DB3A3D1A51}"/>
              </a:ext>
            </a:extLst>
          </p:cNvPr>
          <p:cNvSpPr txBox="1">
            <a:spLocks/>
          </p:cNvSpPr>
          <p:nvPr/>
        </p:nvSpPr>
        <p:spPr>
          <a:xfrm>
            <a:off x="517969" y="1700808"/>
            <a:ext cx="8108061" cy="4464496"/>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sz="2800" b="1" dirty="0">
                <a:solidFill>
                  <a:schemeClr val="bg1"/>
                </a:solidFill>
              </a:rPr>
              <a:t>Matt 7:3-5</a:t>
            </a:r>
            <a:endParaRPr lang="en-AU" sz="2800" dirty="0">
              <a:solidFill>
                <a:schemeClr val="bg1"/>
              </a:solidFill>
            </a:endParaRPr>
          </a:p>
          <a:p>
            <a:pPr marL="0" indent="0">
              <a:buNone/>
            </a:pPr>
            <a:r>
              <a:rPr lang="en-AU" sz="2800" i="1" dirty="0">
                <a:solidFill>
                  <a:schemeClr val="bg1"/>
                </a:solidFill>
              </a:rPr>
              <a:t>3 “Why do you look at the speck of sawdust in your brother’s eye and pay no attention to the plank in your own eye? 4 How can you say to your brother, ‘Let me take the speck out of your eye,’ when all the time there is a plank in your own eye? 5 You hypocrite, first take the plank out of your own eye, and then you will see clearly to remove the speck from your brother’s </a:t>
            </a:r>
            <a:r>
              <a:rPr lang="en-AU" sz="2800" i="1" dirty="0" smtClean="0">
                <a:solidFill>
                  <a:schemeClr val="bg1"/>
                </a:solidFill>
              </a:rPr>
              <a:t>eye</a:t>
            </a:r>
            <a:endParaRPr lang="en-AU" sz="2800" dirty="0">
              <a:solidFill>
                <a:schemeClr val="bg1"/>
              </a:solidFill>
            </a:endParaRPr>
          </a:p>
        </p:txBody>
      </p:sp>
    </p:spTree>
    <p:extLst>
      <p:ext uri="{BB962C8B-B14F-4D97-AF65-F5344CB8AC3E}">
        <p14:creationId xmlns:p14="http://schemas.microsoft.com/office/powerpoint/2010/main" val="736586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2119" y="1703927"/>
            <a:ext cx="4534760" cy="2644719"/>
          </a:xfrm>
          <a:prstGeom prst="rect">
            <a:avLst/>
          </a:prstGeom>
        </p:spPr>
      </p:pic>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5 Types of Spiritual Eye Conditions</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51520" y="980727"/>
            <a:ext cx="8712968" cy="4752529"/>
          </a:xfrm>
        </p:spPr>
        <p:txBody>
          <a:bodyPr>
            <a:normAutofit/>
          </a:bodyPr>
          <a:lstStyle/>
          <a:p>
            <a:pPr marL="0" indent="0">
              <a:buNone/>
            </a:pPr>
            <a:r>
              <a:rPr lang="en-AU" sz="2800" b="1" dirty="0" smtClean="0"/>
              <a:t>3) Straying </a:t>
            </a:r>
            <a:r>
              <a:rPr lang="en-AU" sz="2800" b="1" dirty="0"/>
              <a:t>Vision (</a:t>
            </a:r>
            <a:r>
              <a:rPr lang="en-AU" sz="2800" b="1" dirty="0" err="1"/>
              <a:t>Stabismus</a:t>
            </a:r>
            <a:r>
              <a:rPr lang="en-AU" sz="2800" b="1" dirty="0"/>
              <a:t>/Lazy Eye Vision)</a:t>
            </a:r>
            <a:endParaRPr lang="en-AU" sz="2400" dirty="0"/>
          </a:p>
        </p:txBody>
      </p:sp>
      <p:sp>
        <p:nvSpPr>
          <p:cNvPr id="6" name="Content Placeholder 2">
            <a:extLst>
              <a:ext uri="{FF2B5EF4-FFF2-40B4-BE49-F238E27FC236}">
                <a16:creationId xmlns:a16="http://schemas.microsoft.com/office/drawing/2014/main" id="{DF4E92E8-5122-495B-8A29-B5DB3A3D1A51}"/>
              </a:ext>
            </a:extLst>
          </p:cNvPr>
          <p:cNvSpPr txBox="1">
            <a:spLocks/>
          </p:cNvSpPr>
          <p:nvPr/>
        </p:nvSpPr>
        <p:spPr>
          <a:xfrm>
            <a:off x="5057605" y="1844824"/>
            <a:ext cx="3744416" cy="40516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buNone/>
            </a:pPr>
            <a:r>
              <a:rPr lang="en-AU" sz="2600" b="1" dirty="0"/>
              <a:t>Natural: </a:t>
            </a:r>
            <a:r>
              <a:rPr lang="en-AU" sz="2600" dirty="0"/>
              <a:t>Condition in which the eyes do not focus on the same object at the same </a:t>
            </a:r>
            <a:r>
              <a:rPr lang="en-AU" sz="2600" dirty="0" smtClean="0"/>
              <a:t>time</a:t>
            </a:r>
          </a:p>
          <a:p>
            <a:pPr marL="0" indent="0" fontAlgn="base">
              <a:buNone/>
            </a:pPr>
            <a:r>
              <a:rPr lang="en-AU" sz="2600" b="1" dirty="0"/>
              <a:t>Spiritual: </a:t>
            </a:r>
            <a:r>
              <a:rPr lang="en-AU" sz="2600" dirty="0"/>
              <a:t>When we have one eye focused on the Lord and one eye focused on the world</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2988" y="4325746"/>
            <a:ext cx="4512791" cy="1960674"/>
          </a:xfrm>
          <a:prstGeom prst="rect">
            <a:avLst/>
          </a:prstGeom>
        </p:spPr>
      </p:pic>
    </p:spTree>
    <p:extLst>
      <p:ext uri="{BB962C8B-B14F-4D97-AF65-F5344CB8AC3E}">
        <p14:creationId xmlns:p14="http://schemas.microsoft.com/office/powerpoint/2010/main" val="1364713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5 Types of Spiritual Eye Conditions</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51520" y="980727"/>
            <a:ext cx="8712968" cy="4752529"/>
          </a:xfrm>
        </p:spPr>
        <p:txBody>
          <a:bodyPr>
            <a:normAutofit/>
          </a:bodyPr>
          <a:lstStyle/>
          <a:p>
            <a:pPr marL="0" indent="0">
              <a:buNone/>
            </a:pPr>
            <a:r>
              <a:rPr lang="en-AU" sz="2800" b="1" dirty="0"/>
              <a:t>3) Straying Vision (</a:t>
            </a:r>
            <a:r>
              <a:rPr lang="en-AU" sz="2800" b="1" dirty="0" err="1"/>
              <a:t>Stabismus</a:t>
            </a:r>
            <a:r>
              <a:rPr lang="en-AU" sz="2800" b="1" dirty="0"/>
              <a:t>/Lazy Eye Vision)</a:t>
            </a:r>
            <a:endParaRPr lang="en-AU" sz="2400" dirty="0"/>
          </a:p>
        </p:txBody>
      </p:sp>
      <p:sp>
        <p:nvSpPr>
          <p:cNvPr id="6" name="Content Placeholder 2">
            <a:extLst>
              <a:ext uri="{FF2B5EF4-FFF2-40B4-BE49-F238E27FC236}">
                <a16:creationId xmlns:a16="http://schemas.microsoft.com/office/drawing/2014/main" id="{DF4E92E8-5122-495B-8A29-B5DB3A3D1A51}"/>
              </a:ext>
            </a:extLst>
          </p:cNvPr>
          <p:cNvSpPr txBox="1">
            <a:spLocks/>
          </p:cNvSpPr>
          <p:nvPr/>
        </p:nvSpPr>
        <p:spPr>
          <a:xfrm>
            <a:off x="517969" y="1772816"/>
            <a:ext cx="8108061" cy="3960440"/>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sz="2800" b="1" dirty="0">
                <a:solidFill>
                  <a:schemeClr val="bg1"/>
                </a:solidFill>
              </a:rPr>
              <a:t>Proverbs 4:25-27</a:t>
            </a:r>
            <a:endParaRPr lang="en-AU" sz="2800" dirty="0">
              <a:solidFill>
                <a:schemeClr val="bg1"/>
              </a:solidFill>
            </a:endParaRPr>
          </a:p>
          <a:p>
            <a:pPr marL="0" indent="0">
              <a:buNone/>
            </a:pPr>
            <a:r>
              <a:rPr lang="en-AU" sz="2800" i="1" dirty="0">
                <a:solidFill>
                  <a:schemeClr val="bg1"/>
                </a:solidFill>
              </a:rPr>
              <a:t>25 Let your eyes look straight ahead; fix your gaze directly before you.</a:t>
            </a:r>
            <a:endParaRPr lang="en-AU" sz="2800" dirty="0">
              <a:solidFill>
                <a:schemeClr val="bg1"/>
              </a:solidFill>
            </a:endParaRPr>
          </a:p>
          <a:p>
            <a:pPr marL="0" indent="0">
              <a:buNone/>
            </a:pPr>
            <a:r>
              <a:rPr lang="en-AU" sz="2800" i="1" dirty="0">
                <a:solidFill>
                  <a:schemeClr val="bg1"/>
                </a:solidFill>
              </a:rPr>
              <a:t>26 Give careful thought to the paths for your feet and be steadfast in all your ways.</a:t>
            </a:r>
            <a:endParaRPr lang="en-AU" sz="2800" dirty="0">
              <a:solidFill>
                <a:schemeClr val="bg1"/>
              </a:solidFill>
            </a:endParaRPr>
          </a:p>
          <a:p>
            <a:pPr marL="0" indent="0">
              <a:buNone/>
            </a:pPr>
            <a:r>
              <a:rPr lang="en-AU" sz="2800" i="1" dirty="0">
                <a:solidFill>
                  <a:schemeClr val="bg1"/>
                </a:solidFill>
              </a:rPr>
              <a:t>27 Do not turn to the right or the left; keep your foot from evil</a:t>
            </a:r>
            <a:r>
              <a:rPr lang="en-AU" sz="2800" i="1" dirty="0" smtClean="0">
                <a:solidFill>
                  <a:schemeClr val="bg1"/>
                </a:solidFill>
              </a:rPr>
              <a:t>.</a:t>
            </a:r>
            <a:endParaRPr lang="en-AU" sz="2400" dirty="0">
              <a:solidFill>
                <a:schemeClr val="bg1"/>
              </a:solidFill>
            </a:endParaRPr>
          </a:p>
        </p:txBody>
      </p:sp>
    </p:spTree>
    <p:extLst>
      <p:ext uri="{BB962C8B-B14F-4D97-AF65-F5344CB8AC3E}">
        <p14:creationId xmlns:p14="http://schemas.microsoft.com/office/powerpoint/2010/main" val="3823270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5 Types of Spiritual Eye Conditions</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51520" y="980727"/>
            <a:ext cx="8712968" cy="4752529"/>
          </a:xfrm>
        </p:spPr>
        <p:txBody>
          <a:bodyPr>
            <a:normAutofit/>
          </a:bodyPr>
          <a:lstStyle/>
          <a:p>
            <a:pPr marL="0" indent="0">
              <a:buNone/>
            </a:pPr>
            <a:r>
              <a:rPr lang="en-AU" sz="2800" b="1" dirty="0" smtClean="0"/>
              <a:t>4) Hardened </a:t>
            </a:r>
            <a:r>
              <a:rPr lang="en-AU" sz="2800" b="1" dirty="0"/>
              <a:t>Vision (Presbyopia/Nearsighted and Farsighted Vision)</a:t>
            </a:r>
            <a:endParaRPr lang="en-AU" sz="2000" dirty="0"/>
          </a:p>
        </p:txBody>
      </p:sp>
      <p:sp>
        <p:nvSpPr>
          <p:cNvPr id="6" name="Content Placeholder 2">
            <a:extLst>
              <a:ext uri="{FF2B5EF4-FFF2-40B4-BE49-F238E27FC236}">
                <a16:creationId xmlns:a16="http://schemas.microsoft.com/office/drawing/2014/main" id="{DF4E92E8-5122-495B-8A29-B5DB3A3D1A51}"/>
              </a:ext>
            </a:extLst>
          </p:cNvPr>
          <p:cNvSpPr txBox="1">
            <a:spLocks/>
          </p:cNvSpPr>
          <p:nvPr/>
        </p:nvSpPr>
        <p:spPr>
          <a:xfrm>
            <a:off x="5076056" y="1844824"/>
            <a:ext cx="3744416" cy="40516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buNone/>
            </a:pPr>
            <a:r>
              <a:rPr lang="en-AU" sz="2400" b="1" dirty="0"/>
              <a:t>Natural: </a:t>
            </a:r>
            <a:r>
              <a:rPr lang="en-AU" sz="2400" dirty="0"/>
              <a:t>The condition of a hardened lens which loses its elasticity</a:t>
            </a:r>
            <a:r>
              <a:rPr lang="en-AU" sz="2400" b="1" dirty="0"/>
              <a:t> </a:t>
            </a:r>
            <a:r>
              <a:rPr lang="en-AU" sz="2400" dirty="0"/>
              <a:t>over </a:t>
            </a:r>
            <a:r>
              <a:rPr lang="en-AU" sz="2400" dirty="0" smtClean="0"/>
              <a:t>time</a:t>
            </a:r>
          </a:p>
          <a:p>
            <a:pPr marL="0" indent="0" fontAlgn="base">
              <a:buNone/>
            </a:pPr>
            <a:r>
              <a:rPr lang="en-AU" sz="2400" b="1" dirty="0"/>
              <a:t>Spiritual: </a:t>
            </a:r>
            <a:r>
              <a:rPr lang="en-AU" sz="2400" dirty="0"/>
              <a:t>Christians who </a:t>
            </a:r>
            <a:r>
              <a:rPr lang="en-AU" sz="2400" i="1" dirty="0" smtClean="0"/>
              <a:t>start </a:t>
            </a:r>
            <a:r>
              <a:rPr lang="en-AU" sz="2400" i="1" dirty="0"/>
              <a:t>the race well</a:t>
            </a:r>
            <a:r>
              <a:rPr lang="en-AU" sz="2400" dirty="0"/>
              <a:t>, but </a:t>
            </a:r>
            <a:r>
              <a:rPr lang="en-AU" sz="2400" dirty="0" smtClean="0"/>
              <a:t>later become </a:t>
            </a:r>
            <a:r>
              <a:rPr lang="en-AU" sz="2400" b="1" i="1" dirty="0" smtClean="0"/>
              <a:t>hard</a:t>
            </a:r>
            <a:r>
              <a:rPr lang="en-AU" sz="2400" dirty="0" smtClean="0"/>
              <a:t> </a:t>
            </a:r>
            <a:r>
              <a:rPr lang="en-AU" sz="2400" dirty="0"/>
              <a:t>and </a:t>
            </a:r>
            <a:r>
              <a:rPr lang="en-AU" sz="2400" b="1" i="1" dirty="0"/>
              <a:t>resistant</a:t>
            </a:r>
            <a:r>
              <a:rPr lang="en-AU" sz="2400" dirty="0"/>
              <a:t> to God’s promptings </a:t>
            </a:r>
            <a:r>
              <a:rPr lang="en-AU" sz="2400" dirty="0" smtClean="0"/>
              <a:t>and end up </a:t>
            </a:r>
            <a:r>
              <a:rPr lang="en-AU" sz="2400" i="1" dirty="0"/>
              <a:t>not finishing </a:t>
            </a:r>
            <a:r>
              <a:rPr lang="en-AU" sz="2400" i="1" dirty="0" smtClean="0"/>
              <a:t>the </a:t>
            </a:r>
            <a:r>
              <a:rPr lang="en-AU" sz="2400" i="1" dirty="0"/>
              <a:t>race well</a:t>
            </a:r>
            <a:endParaRPr lang="en-AU" sz="2000" i="1"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6187" y="2033463"/>
            <a:ext cx="4045338" cy="2384621"/>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5685" y="4349294"/>
            <a:ext cx="4035839" cy="2352290"/>
          </a:xfrm>
          <a:prstGeom prst="rect">
            <a:avLst/>
          </a:prstGeom>
        </p:spPr>
      </p:pic>
    </p:spTree>
    <p:extLst>
      <p:ext uri="{BB962C8B-B14F-4D97-AF65-F5344CB8AC3E}">
        <p14:creationId xmlns:p14="http://schemas.microsoft.com/office/powerpoint/2010/main" val="3093743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5 Types of Spiritual Eye Conditions</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51520" y="980727"/>
            <a:ext cx="8712968" cy="4752529"/>
          </a:xfrm>
        </p:spPr>
        <p:txBody>
          <a:bodyPr>
            <a:normAutofit/>
          </a:bodyPr>
          <a:lstStyle/>
          <a:p>
            <a:pPr marL="0" indent="0">
              <a:buNone/>
            </a:pPr>
            <a:r>
              <a:rPr lang="en-AU" sz="2800" b="1" dirty="0"/>
              <a:t>4) Hardened Vision (Presbyopia/Nearsighted and Farsighted Vision)</a:t>
            </a:r>
            <a:endParaRPr lang="en-AU" sz="2000" dirty="0"/>
          </a:p>
        </p:txBody>
      </p:sp>
      <p:sp>
        <p:nvSpPr>
          <p:cNvPr id="6" name="Content Placeholder 2">
            <a:extLst>
              <a:ext uri="{FF2B5EF4-FFF2-40B4-BE49-F238E27FC236}">
                <a16:creationId xmlns:a16="http://schemas.microsoft.com/office/drawing/2014/main" id="{DF4E92E8-5122-495B-8A29-B5DB3A3D1A51}"/>
              </a:ext>
            </a:extLst>
          </p:cNvPr>
          <p:cNvSpPr txBox="1">
            <a:spLocks/>
          </p:cNvSpPr>
          <p:nvPr/>
        </p:nvSpPr>
        <p:spPr>
          <a:xfrm>
            <a:off x="517969" y="2033462"/>
            <a:ext cx="8108061" cy="3915818"/>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sz="2400" b="1" dirty="0">
                <a:solidFill>
                  <a:schemeClr val="bg1"/>
                </a:solidFill>
              </a:rPr>
              <a:t>1 John 3:16-18</a:t>
            </a:r>
            <a:endParaRPr lang="en-AU" sz="2000" dirty="0">
              <a:solidFill>
                <a:schemeClr val="bg1"/>
              </a:solidFill>
            </a:endParaRPr>
          </a:p>
          <a:p>
            <a:pPr marL="0" indent="0">
              <a:buNone/>
            </a:pPr>
            <a:r>
              <a:rPr lang="en-AU" sz="2400" i="1" dirty="0">
                <a:solidFill>
                  <a:schemeClr val="bg1"/>
                </a:solidFill>
              </a:rPr>
              <a:t>16 This is how we know what love is: Jesus Christ laid down his life for us. And we ought to lay down our lives for our brothers and sisters. 17 If anyone has material possessions and sees a brother or sister in need but has no pity on them, how can the love of God be in that person? 18 Dear children, let us not love with words or speech but with actions and in truth</a:t>
            </a:r>
            <a:r>
              <a:rPr lang="en-AU" sz="2400" i="1" dirty="0" smtClean="0">
                <a:solidFill>
                  <a:schemeClr val="bg1"/>
                </a:solidFill>
              </a:rPr>
              <a:t>.</a:t>
            </a:r>
            <a:endParaRPr lang="en-AU" sz="2000" dirty="0">
              <a:solidFill>
                <a:schemeClr val="bg1"/>
              </a:solidFill>
            </a:endParaRPr>
          </a:p>
        </p:txBody>
      </p:sp>
    </p:spTree>
    <p:extLst>
      <p:ext uri="{BB962C8B-B14F-4D97-AF65-F5344CB8AC3E}">
        <p14:creationId xmlns:p14="http://schemas.microsoft.com/office/powerpoint/2010/main" val="2825793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5 Types of Spiritual Eye Conditions</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51520" y="980727"/>
            <a:ext cx="8712968" cy="4752529"/>
          </a:xfrm>
        </p:spPr>
        <p:txBody>
          <a:bodyPr>
            <a:normAutofit/>
          </a:bodyPr>
          <a:lstStyle/>
          <a:p>
            <a:pPr marL="0" indent="0">
              <a:buNone/>
            </a:pPr>
            <a:r>
              <a:rPr lang="en-AU" sz="2800" b="1" dirty="0" smtClean="0"/>
              <a:t>5) Clouded </a:t>
            </a:r>
            <a:r>
              <a:rPr lang="en-AU" sz="2800" b="1" dirty="0"/>
              <a:t>Vision (Cataracts/Blocked Vision)</a:t>
            </a:r>
            <a:endParaRPr lang="en-AU" sz="1800" dirty="0"/>
          </a:p>
        </p:txBody>
      </p:sp>
      <p:sp>
        <p:nvSpPr>
          <p:cNvPr id="6" name="Content Placeholder 2">
            <a:extLst>
              <a:ext uri="{FF2B5EF4-FFF2-40B4-BE49-F238E27FC236}">
                <a16:creationId xmlns:a16="http://schemas.microsoft.com/office/drawing/2014/main" id="{DF4E92E8-5122-495B-8A29-B5DB3A3D1A51}"/>
              </a:ext>
            </a:extLst>
          </p:cNvPr>
          <p:cNvSpPr txBox="1">
            <a:spLocks/>
          </p:cNvSpPr>
          <p:nvPr/>
        </p:nvSpPr>
        <p:spPr>
          <a:xfrm>
            <a:off x="5076056" y="1844824"/>
            <a:ext cx="3744416" cy="40516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buNone/>
            </a:pPr>
            <a:r>
              <a:rPr lang="en-AU" sz="2400" b="1" dirty="0"/>
              <a:t>Natural: </a:t>
            </a:r>
            <a:r>
              <a:rPr lang="en-AU" sz="2400" dirty="0"/>
              <a:t>The condition of a cloudy lens which blocks the light passing through to the </a:t>
            </a:r>
            <a:r>
              <a:rPr lang="en-AU" sz="2400" dirty="0" smtClean="0"/>
              <a:t>retina</a:t>
            </a:r>
          </a:p>
          <a:p>
            <a:pPr marL="0" indent="0" fontAlgn="base">
              <a:buNone/>
            </a:pPr>
            <a:r>
              <a:rPr lang="en-AU" sz="2400" b="1" dirty="0"/>
              <a:t>Spiritual: </a:t>
            </a:r>
            <a:r>
              <a:rPr lang="en-AU" sz="2400" dirty="0"/>
              <a:t>When we set our eyes on the evil that’s in the world, our eyes become clouded. </a:t>
            </a:r>
            <a:endParaRPr lang="en-AU" sz="1600" i="1" dirty="0"/>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8112" y="1700808"/>
            <a:ext cx="4419739" cy="2613074"/>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8112" y="4310398"/>
            <a:ext cx="4419739" cy="2346608"/>
          </a:xfrm>
          <a:prstGeom prst="rect">
            <a:avLst/>
          </a:prstGeom>
        </p:spPr>
      </p:pic>
    </p:spTree>
    <p:extLst>
      <p:ext uri="{BB962C8B-B14F-4D97-AF65-F5344CB8AC3E}">
        <p14:creationId xmlns:p14="http://schemas.microsoft.com/office/powerpoint/2010/main" val="2473193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E428-B6D2-4484-A00C-8AEBD095B96F}"/>
              </a:ext>
            </a:extLst>
          </p:cNvPr>
          <p:cNvSpPr>
            <a:spLocks noGrp="1"/>
          </p:cNvSpPr>
          <p:nvPr>
            <p:ph type="title"/>
          </p:nvPr>
        </p:nvSpPr>
        <p:spPr/>
        <p:txBody>
          <a:bodyPr/>
          <a:lstStyle/>
          <a:p>
            <a:r>
              <a:rPr lang="en-AU" sz="2800" dirty="0" smtClean="0"/>
              <a:t>DECLARATION</a:t>
            </a:r>
            <a:endParaRPr lang="en-AU" sz="2800" dirty="0"/>
          </a:p>
        </p:txBody>
      </p:sp>
      <p:sp>
        <p:nvSpPr>
          <p:cNvPr id="3" name="Content Placeholder 2">
            <a:extLst>
              <a:ext uri="{FF2B5EF4-FFF2-40B4-BE49-F238E27FC236}">
                <a16:creationId xmlns:a16="http://schemas.microsoft.com/office/drawing/2014/main" id="{DF4E92E8-5122-495B-8A29-B5DB3A3D1A51}"/>
              </a:ext>
            </a:extLst>
          </p:cNvPr>
          <p:cNvSpPr>
            <a:spLocks noGrp="1"/>
          </p:cNvSpPr>
          <p:nvPr>
            <p:ph idx="1"/>
          </p:nvPr>
        </p:nvSpPr>
        <p:spPr>
          <a:xfrm>
            <a:off x="215516" y="1196752"/>
            <a:ext cx="8712968" cy="4752529"/>
          </a:xfrm>
        </p:spPr>
        <p:txBody>
          <a:bodyPr>
            <a:normAutofit fontScale="92500" lnSpcReduction="20000"/>
          </a:bodyPr>
          <a:lstStyle/>
          <a:p>
            <a:pPr marL="0" indent="0">
              <a:buNone/>
            </a:pPr>
            <a:r>
              <a:rPr lang="en-AU" b="1" i="1" dirty="0"/>
              <a:t>“I refuse to be under </a:t>
            </a:r>
            <a:endParaRPr lang="en-AU" sz="2800" b="1" i="1" dirty="0"/>
          </a:p>
          <a:p>
            <a:pPr marL="0" indent="0">
              <a:buNone/>
            </a:pPr>
            <a:r>
              <a:rPr lang="en-AU" b="1" i="1" dirty="0"/>
              <a:t>The direction of this body</a:t>
            </a:r>
            <a:endParaRPr lang="en-AU" sz="2800" b="1" i="1" dirty="0"/>
          </a:p>
          <a:p>
            <a:pPr marL="0" indent="0">
              <a:buNone/>
            </a:pPr>
            <a:r>
              <a:rPr lang="en-AU" b="1" i="1" dirty="0"/>
              <a:t>I speak to my eyes, my nose, my ears, my mouth, my mind</a:t>
            </a:r>
            <a:endParaRPr lang="en-AU" sz="2800" b="1" i="1" dirty="0"/>
          </a:p>
          <a:p>
            <a:pPr marL="0" indent="0">
              <a:buNone/>
            </a:pPr>
            <a:r>
              <a:rPr lang="en-AU" b="1" i="1" dirty="0"/>
              <a:t>Come under the discipline of the Holy Ghost!</a:t>
            </a:r>
            <a:endParaRPr lang="en-AU" sz="2800" b="1" i="1" dirty="0"/>
          </a:p>
          <a:p>
            <a:pPr marL="0" indent="0">
              <a:buNone/>
            </a:pPr>
            <a:r>
              <a:rPr lang="en-AU" b="1" i="1" dirty="0"/>
              <a:t>He is the Lord and Giver of life!</a:t>
            </a:r>
            <a:endParaRPr lang="en-AU" sz="2800" b="1" i="1" dirty="0"/>
          </a:p>
          <a:p>
            <a:pPr marL="0" indent="0">
              <a:buNone/>
            </a:pPr>
            <a:r>
              <a:rPr lang="en-AU" b="1" i="1" dirty="0"/>
              <a:t>I command my soul to agree with God!</a:t>
            </a:r>
            <a:endParaRPr lang="en-AU" sz="2800" b="1" i="1" dirty="0"/>
          </a:p>
          <a:p>
            <a:pPr marL="0" indent="0">
              <a:buNone/>
            </a:pPr>
            <a:r>
              <a:rPr lang="en-AU" b="1" i="1" dirty="0"/>
              <a:t>My intellect, my reason and my emotions</a:t>
            </a:r>
            <a:endParaRPr lang="en-AU" sz="2800" b="1" i="1" dirty="0"/>
          </a:p>
          <a:p>
            <a:pPr marL="0" indent="0">
              <a:buNone/>
            </a:pPr>
            <a:r>
              <a:rPr lang="en-AU" b="1" i="1" dirty="0"/>
              <a:t>Agree with God!”</a:t>
            </a:r>
            <a:endParaRPr lang="en-AU" sz="2800" b="1" i="1" dirty="0"/>
          </a:p>
          <a:p>
            <a:pPr marL="0" indent="0">
              <a:buNone/>
            </a:pPr>
            <a:r>
              <a:rPr lang="en-AU" sz="2800" dirty="0"/>
              <a:t/>
            </a:r>
            <a:br>
              <a:rPr lang="en-AU" sz="2800" dirty="0"/>
            </a:br>
            <a:endParaRPr lang="en-AU" sz="2000" dirty="0"/>
          </a:p>
        </p:txBody>
      </p:sp>
    </p:spTree>
    <p:extLst>
      <p:ext uri="{BB962C8B-B14F-4D97-AF65-F5344CB8AC3E}">
        <p14:creationId xmlns:p14="http://schemas.microsoft.com/office/powerpoint/2010/main" val="26147718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1514</TotalTime>
  <Words>724</Words>
  <Application>Microsoft Office PowerPoint</Application>
  <PresentationFormat>On-screen Show (4:3)</PresentationFormat>
  <Paragraphs>62</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맑은 고딕</vt:lpstr>
      <vt:lpstr>Arial</vt:lpstr>
      <vt:lpstr>Century Gothic</vt:lpstr>
      <vt:lpstr>Office Theme</vt:lpstr>
      <vt:lpstr>Prophetic Word from Pastor Joseph 27th November 2011 Midnight</vt:lpstr>
      <vt:lpstr>Growing In Stature Aligning Our Vision</vt:lpstr>
      <vt:lpstr>The way you think shapes the way you view things</vt:lpstr>
      <vt:lpstr>The way you think shapes the way you view things</vt:lpstr>
      <vt:lpstr>The way you think shapes the way you view things</vt:lpstr>
      <vt:lpstr>5 Types of Spiritual Eye Conditions</vt:lpstr>
      <vt:lpstr>5 Types of Spiritual Eye Conditions</vt:lpstr>
      <vt:lpstr>5 Types of Spiritual Eye Conditions</vt:lpstr>
      <vt:lpstr>5 Types of Spiritual Eye Conditions</vt:lpstr>
      <vt:lpstr>5 Types of Spiritual Eye Conditions</vt:lpstr>
      <vt:lpstr>5 Types of Spiritual Eye Conditions</vt:lpstr>
      <vt:lpstr>5 Types of Spiritual Eye Conditions</vt:lpstr>
      <vt:lpstr>5 Types of Spiritual Eye Conditions</vt:lpstr>
      <vt:lpstr>5 Types of Spiritual Eye Conditions</vt:lpstr>
      <vt:lpstr>5 Types of Spiritual Eye Conditions</vt:lpstr>
      <vt:lpstr>DECLARATION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Adrian Liew</cp:lastModifiedBy>
  <cp:revision>71</cp:revision>
  <dcterms:created xsi:type="dcterms:W3CDTF">2014-04-01T16:35:38Z</dcterms:created>
  <dcterms:modified xsi:type="dcterms:W3CDTF">2018-04-28T12:50:55Z</dcterms:modified>
</cp:coreProperties>
</file>